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1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8A1F"/>
    <a:srgbClr val="BE7C1C"/>
    <a:srgbClr val="AA8316"/>
    <a:srgbClr val="E19A31"/>
    <a:srgbClr val="005000"/>
    <a:srgbClr val="003300"/>
    <a:srgbClr val="00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(Anatel Ver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72618" y="2073274"/>
            <a:ext cx="7271790" cy="1362075"/>
          </a:xfrm>
        </p:spPr>
        <p:txBody>
          <a:bodyPr anchor="t"/>
          <a:lstStyle>
            <a:lvl1pPr algn="ctr">
              <a:defRPr sz="4000" b="1" cap="all" baseline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z="4800" dirty="0" smtClean="0"/>
              <a:t>Clique Aqui Para Adicionar Seu Título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16/09/2016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idx="14" hasCustomPrompt="1"/>
          </p:nvPr>
        </p:nvSpPr>
        <p:spPr>
          <a:xfrm>
            <a:off x="980879" y="5182207"/>
            <a:ext cx="7269754" cy="1127113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z="2000" dirty="0" smtClean="0"/>
              <a:t>CLIQUE AQUI PARA ADICIONAR SEU NOME – XXX (SUA ÁREA)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idx="13" hasCustomPrompt="1"/>
          </p:nvPr>
        </p:nvSpPr>
        <p:spPr>
          <a:xfrm>
            <a:off x="994918" y="3501008"/>
            <a:ext cx="7269754" cy="1127113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aqui para adicionar seu subtítulo</a:t>
            </a:r>
          </a:p>
        </p:txBody>
      </p:sp>
    </p:spTree>
    <p:extLst>
      <p:ext uri="{BB962C8B-B14F-4D97-AF65-F5344CB8AC3E}">
        <p14:creationId xmlns:p14="http://schemas.microsoft.com/office/powerpoint/2010/main" val="45935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82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 (Anatel Ver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BE7C1C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78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 (Anatel Ver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BE7C1C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87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/Agradeci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16/09/2016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idx="14" hasCustomPrompt="1"/>
          </p:nvPr>
        </p:nvSpPr>
        <p:spPr>
          <a:xfrm>
            <a:off x="980879" y="5182207"/>
            <a:ext cx="7269754" cy="1127113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z="2000" dirty="0" smtClean="0"/>
              <a:t>CLIQUE AQUI PARA ADICIONAR SEU NOME – XXX (SUA ÁREA)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107504" y="2852936"/>
            <a:ext cx="9002018" cy="1146051"/>
          </a:xfrm>
        </p:spPr>
        <p:txBody>
          <a:bodyPr anchor="t"/>
          <a:lstStyle>
            <a:lvl1pPr algn="ctr">
              <a:defRPr sz="4000" b="1" cap="all" baseline="0">
                <a:solidFill>
                  <a:srgbClr val="FFC000"/>
                </a:solidFill>
                <a:effectLst/>
              </a:defRPr>
            </a:lvl1pPr>
          </a:lstStyle>
          <a:p>
            <a:r>
              <a:rPr lang="pt-BR" sz="4800" dirty="0" smtClean="0"/>
              <a:t>“OBRIGADO” </a:t>
            </a:r>
            <a:br>
              <a:rPr lang="pt-BR" sz="4800" dirty="0" smtClean="0"/>
            </a:br>
            <a:r>
              <a:rPr lang="pt-BR" sz="4800" dirty="0" smtClean="0"/>
              <a:t>(Escreva seu Agradecimento)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807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BE7C1C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72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 (Anatel Ver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306896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  <a:effectLst/>
              </a:defRPr>
            </a:lvl1pPr>
          </a:lstStyle>
          <a:p>
            <a:r>
              <a:rPr lang="pt-BR" dirty="0" smtClean="0"/>
              <a:t>Clique para editar o </a:t>
            </a:r>
            <a:br>
              <a:rPr lang="pt-BR" dirty="0" smtClean="0"/>
            </a:br>
            <a:r>
              <a:rPr lang="pt-BR" dirty="0" smtClean="0"/>
              <a:t>Cabeçalho da Seção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1556792"/>
            <a:ext cx="7772400" cy="1500187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Adicionar numeração de seção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755576" y="3068960"/>
            <a:ext cx="7776864" cy="45719"/>
          </a:xfrm>
          <a:prstGeom prst="rect">
            <a:avLst/>
          </a:prstGeom>
          <a:solidFill>
            <a:srgbClr val="E19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82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itação (Anatel Ver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2924944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solidFill>
                  <a:srgbClr val="BE7C1C"/>
                </a:solidFill>
                <a:effectLst/>
              </a:defRPr>
            </a:lvl1pPr>
          </a:lstStyle>
          <a:p>
            <a:r>
              <a:rPr lang="pt-BR" dirty="0" smtClean="0"/>
              <a:t>“Adicione aqui uma citação”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4293096"/>
            <a:ext cx="7772400" cy="852115"/>
          </a:xfrm>
        </p:spPr>
        <p:txBody>
          <a:bodyPr anchor="t"/>
          <a:lstStyle>
            <a:lvl1pPr marL="0" indent="0" algn="r">
              <a:buNone/>
              <a:defRPr sz="20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Adicione Aqui o Autor da Citação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78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BE7C1C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27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BE7C1C"/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BE7C1C"/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87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E7C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E7C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5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43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5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</a:t>
            </a:r>
            <a:br>
              <a:rPr lang="pt-BR" dirty="0" smtClean="0"/>
            </a:br>
            <a:r>
              <a:rPr lang="pt-BR" dirty="0" smtClean="0"/>
              <a:t>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23528" y="6522830"/>
            <a:ext cx="1018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2239C089-C21E-43A5-A032-F77495750F30}" type="datetimeFigureOut">
              <a:rPr lang="pt-BR" smtClean="0"/>
              <a:pPr/>
              <a:t>16/09/2016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475656" y="6522830"/>
            <a:ext cx="540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65296" y="0"/>
            <a:ext cx="864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732A424-5D5A-431E-9798-B7222BE0FF1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853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61" r:id="rId4"/>
    <p:sldLayoutId id="2147483657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8" r:id="rId11"/>
    <p:sldLayoutId id="2147483659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BE7C1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pt-BR" dirty="0" smtClean="0"/>
              <a:t>Robson Costa Bentes</a:t>
            </a:r>
          </a:p>
          <a:p>
            <a:r>
              <a:rPr lang="pt-BR" dirty="0" smtClean="0"/>
              <a:t>Rodrigo Vieitas Sarruf de Almeida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idx="13"/>
          </p:nvPr>
        </p:nvSpPr>
        <p:spPr>
          <a:xfrm>
            <a:off x="971600" y="3212976"/>
            <a:ext cx="7269754" cy="1127113"/>
          </a:xfrm>
        </p:spPr>
        <p:txBody>
          <a:bodyPr/>
          <a:lstStyle/>
          <a:p>
            <a:r>
              <a:rPr lang="pt-BR" dirty="0" smtClean="0"/>
              <a:t>Medições de Cobertura SMP - </a:t>
            </a:r>
            <a:r>
              <a:rPr lang="pt-BR" i="1" dirty="0" err="1" smtClean="0"/>
              <a:t>WalkTest</a:t>
            </a:r>
            <a:endParaRPr lang="pt-BR" i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 bwMode="auto">
          <a:xfrm>
            <a:off x="971600" y="980728"/>
            <a:ext cx="727179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pt-BR" sz="2000" dirty="0" smtClean="0">
                <a:solidFill>
                  <a:schemeClr val="bg1"/>
                </a:solidFill>
              </a:rPr>
              <a:t>COMISSÃO BRASILEIRA DE COMUNICAÇÕES 2</a:t>
            </a:r>
          </a:p>
          <a:p>
            <a:pPr algn="l" eaLnBrk="1" hangingPunct="1">
              <a:defRPr/>
            </a:pPr>
            <a:r>
              <a:rPr lang="pt-BR" sz="2000" dirty="0" smtClean="0">
                <a:solidFill>
                  <a:schemeClr val="bg1"/>
                </a:solidFill>
              </a:rPr>
              <a:t>GRUPO RELATOR DE RADIOCOMUNICAÇÕES 5</a:t>
            </a:r>
          </a:p>
          <a:p>
            <a:pPr algn="l" eaLnBrk="1" hangingPunct="1">
              <a:defRPr/>
            </a:pPr>
            <a:r>
              <a:rPr lang="pt-BR" sz="2000" dirty="0" smtClean="0">
                <a:solidFill>
                  <a:schemeClr val="bg1"/>
                </a:solidFill>
              </a:rPr>
              <a:t>GRUPO AD HOC PROPAGAÇÃO</a:t>
            </a:r>
          </a:p>
        </p:txBody>
      </p:sp>
    </p:spTree>
    <p:extLst>
      <p:ext uri="{BB962C8B-B14F-4D97-AF65-F5344CB8AC3E}">
        <p14:creationId xmlns:p14="http://schemas.microsoft.com/office/powerpoint/2010/main" val="35196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pt-BR" dirty="0"/>
              <a:t>Robson Costa Bentes</a:t>
            </a:r>
          </a:p>
          <a:p>
            <a:r>
              <a:rPr lang="pt-BR" dirty="0"/>
              <a:t>Rodrigo Vieitas Sarruf de Almeida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982" y="980728"/>
            <a:ext cx="9002018" cy="114605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3ª Reunião Ad Hoc Propagação</a:t>
            </a:r>
            <a:br>
              <a:rPr lang="pt-BR" dirty="0" smtClean="0"/>
            </a:br>
            <a:r>
              <a:rPr lang="pt-BR" dirty="0" smtClean="0"/>
              <a:t>Rio de Janeiro</a:t>
            </a:r>
            <a:br>
              <a:rPr lang="pt-BR" dirty="0" smtClean="0"/>
            </a:br>
            <a:r>
              <a:rPr lang="pt-BR" dirty="0" smtClean="0"/>
              <a:t>16 de setembro de 2016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34789" y="3501008"/>
            <a:ext cx="9002018" cy="11460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Obrigado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01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SwissQual</a:t>
            </a:r>
            <a:r>
              <a:rPr lang="pt-BR" dirty="0" smtClean="0"/>
              <a:t> </a:t>
            </a:r>
            <a:r>
              <a:rPr lang="pt-BR" dirty="0" err="1" smtClean="0"/>
              <a:t>QualiPoc</a:t>
            </a:r>
            <a:r>
              <a:rPr lang="pt-BR" dirty="0" smtClean="0"/>
              <a:t> </a:t>
            </a:r>
            <a:r>
              <a:rPr lang="pt-BR" dirty="0" err="1" smtClean="0"/>
              <a:t>Freerider</a:t>
            </a:r>
            <a:r>
              <a:rPr lang="pt-BR" dirty="0" smtClean="0"/>
              <a:t> III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Telefone móvel Samsung </a:t>
            </a:r>
            <a:r>
              <a:rPr lang="pt-BR" dirty="0" err="1" smtClean="0"/>
              <a:t>Galaxy</a:t>
            </a:r>
            <a:r>
              <a:rPr lang="pt-BR" dirty="0" smtClean="0"/>
              <a:t> S5 (4 aparelhos)</a:t>
            </a:r>
          </a:p>
          <a:p>
            <a:r>
              <a:rPr lang="pt-BR" dirty="0" smtClean="0"/>
              <a:t>Telefone móvel </a:t>
            </a:r>
            <a:r>
              <a:rPr lang="pt-BR" dirty="0"/>
              <a:t>Samsung </a:t>
            </a:r>
            <a:r>
              <a:rPr lang="pt-BR" dirty="0" err="1" smtClean="0"/>
              <a:t>Galaxy</a:t>
            </a:r>
            <a:r>
              <a:rPr lang="pt-BR" dirty="0" smtClean="0"/>
              <a:t> S4 (1 aparelho)</a:t>
            </a:r>
          </a:p>
          <a:p>
            <a:r>
              <a:rPr lang="pt-BR" dirty="0" smtClean="0"/>
              <a:t>Scanner R&amp;S TSME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73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Equipamento R&amp;S </a:t>
            </a:r>
            <a:r>
              <a:rPr lang="pt-BR" i="1" dirty="0" err="1" smtClean="0"/>
              <a:t>Freerider</a:t>
            </a:r>
            <a:r>
              <a:rPr lang="pt-BR" i="1" dirty="0" smtClean="0"/>
              <a:t> </a:t>
            </a:r>
            <a:r>
              <a:rPr lang="pt-BR" i="1" dirty="0" smtClean="0"/>
              <a:t>3</a:t>
            </a:r>
            <a:endParaRPr lang="pt-BR" i="1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038600" cy="2271712"/>
          </a:xfrm>
        </p:spPr>
      </p:pic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33910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Campanha de medição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Medições realizadas no Bloco H da Universidade Federal Fluminense, em 31/08/2016, nos seguintes horários:</a:t>
            </a:r>
          </a:p>
          <a:p>
            <a:pPr lvl="1"/>
            <a:r>
              <a:rPr lang="pt-BR" dirty="0" smtClean="0"/>
              <a:t>entre 13h30 e 14h50 (outdoor);</a:t>
            </a:r>
          </a:p>
          <a:p>
            <a:pPr lvl="1"/>
            <a:r>
              <a:rPr lang="pt-BR" dirty="0"/>
              <a:t>e</a:t>
            </a:r>
            <a:r>
              <a:rPr lang="pt-BR" dirty="0" smtClean="0"/>
              <a:t>ntre 14h50 e 15h20 (indoor – 1º piso); e</a:t>
            </a:r>
          </a:p>
          <a:p>
            <a:pPr lvl="1"/>
            <a:r>
              <a:rPr lang="pt-BR" dirty="0"/>
              <a:t>e</a:t>
            </a:r>
            <a:r>
              <a:rPr lang="pt-BR" dirty="0" smtClean="0"/>
              <a:t>ntre 15h20 e 16h (indoor – 5º piso).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37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3G</a:t>
            </a:r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5" y="1600200"/>
            <a:ext cx="7598989" cy="4525963"/>
          </a:xfrm>
        </p:spPr>
      </p:pic>
    </p:spTree>
    <p:extLst>
      <p:ext uri="{BB962C8B-B14F-4D97-AF65-F5344CB8AC3E}">
        <p14:creationId xmlns:p14="http://schemas.microsoft.com/office/powerpoint/2010/main" val="31737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Locais percorridos</a:t>
            </a:r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7" y="1600200"/>
            <a:ext cx="7664605" cy="4525963"/>
          </a:xfrm>
        </p:spPr>
      </p:pic>
    </p:spTree>
    <p:extLst>
      <p:ext uri="{BB962C8B-B14F-4D97-AF65-F5344CB8AC3E}">
        <p14:creationId xmlns:p14="http://schemas.microsoft.com/office/powerpoint/2010/main" val="31737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4G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8" y="1600200"/>
            <a:ext cx="7451124" cy="4525963"/>
          </a:xfrm>
        </p:spPr>
      </p:pic>
    </p:spTree>
    <p:extLst>
      <p:ext uri="{BB962C8B-B14F-4D97-AF65-F5344CB8AC3E}">
        <p14:creationId xmlns:p14="http://schemas.microsoft.com/office/powerpoint/2010/main" val="36681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Locais percorridos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7" y="1600200"/>
            <a:ext cx="7664605" cy="4525963"/>
          </a:xfrm>
        </p:spPr>
      </p:pic>
    </p:spTree>
    <p:extLst>
      <p:ext uri="{BB962C8B-B14F-4D97-AF65-F5344CB8AC3E}">
        <p14:creationId xmlns:p14="http://schemas.microsoft.com/office/powerpoint/2010/main" val="25759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Situação atual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Dados em fase de processamento</a:t>
            </a:r>
          </a:p>
          <a:p>
            <a:r>
              <a:rPr lang="pt-BR" dirty="0" smtClean="0"/>
              <a:t>Necessário suporte do fornecedor para atualização das regras de exportação dos dados</a:t>
            </a:r>
          </a:p>
          <a:p>
            <a:r>
              <a:rPr lang="pt-BR" dirty="0" smtClean="0"/>
              <a:t>Adequação das amostras ao padrão ITU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8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152</Words>
  <Application>Microsoft Office PowerPoint</Application>
  <PresentationFormat>Apresentação na tela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COMISSÃO BRASILEIRA DE COMUNICAÇÕES 2 GRUPO RELATOR DE RADIOCOMUNICAÇÕES 5 GRUPO AD HOC PROPAGAÇÃO</vt:lpstr>
      <vt:lpstr>SwissQual QualiPoc Freerider III</vt:lpstr>
      <vt:lpstr>Equipamento R&amp;S Freerider 3</vt:lpstr>
      <vt:lpstr>Campanha de medição</vt:lpstr>
      <vt:lpstr>Resultado 3G</vt:lpstr>
      <vt:lpstr>Locais percorridos</vt:lpstr>
      <vt:lpstr>Resultado 4G</vt:lpstr>
      <vt:lpstr>Locais percorridos</vt:lpstr>
      <vt:lpstr>Situação atual</vt:lpstr>
      <vt:lpstr>3ª Reunião Ad Hoc Propagação Rio de Janeiro 16 de setembro de 2016</vt:lpstr>
    </vt:vector>
  </TitlesOfParts>
  <Company>Anatel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Frederico Fernandes Neves</cp:lastModifiedBy>
  <cp:revision>104</cp:revision>
  <dcterms:created xsi:type="dcterms:W3CDTF">2016-03-02T12:03:43Z</dcterms:created>
  <dcterms:modified xsi:type="dcterms:W3CDTF">2016-09-16T11:59:53Z</dcterms:modified>
</cp:coreProperties>
</file>